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843D-1540-40DE-B45D-C1F63F4EE9A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10BC-C31C-4220-8639-C8B23063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5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843D-1540-40DE-B45D-C1F63F4EE9A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10BC-C31C-4220-8639-C8B23063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2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843D-1540-40DE-B45D-C1F63F4EE9A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10BC-C31C-4220-8639-C8B23063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9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843D-1540-40DE-B45D-C1F63F4EE9A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10BC-C31C-4220-8639-C8B23063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843D-1540-40DE-B45D-C1F63F4EE9A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10BC-C31C-4220-8639-C8B23063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1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843D-1540-40DE-B45D-C1F63F4EE9A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10BC-C31C-4220-8639-C8B23063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5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843D-1540-40DE-B45D-C1F63F4EE9A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10BC-C31C-4220-8639-C8B23063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20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843D-1540-40DE-B45D-C1F63F4EE9A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10BC-C31C-4220-8639-C8B23063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7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843D-1540-40DE-B45D-C1F63F4EE9A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10BC-C31C-4220-8639-C8B23063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5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843D-1540-40DE-B45D-C1F63F4EE9A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10BC-C31C-4220-8639-C8B23063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7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843D-1540-40DE-B45D-C1F63F4EE9A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10BC-C31C-4220-8639-C8B23063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8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D843D-1540-40DE-B45D-C1F63F4EE9A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F10BC-C31C-4220-8639-C8B23063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474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xQXEyMMC0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 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Alphbet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9409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</a:t>
            </a:r>
            <a:r>
              <a:rPr lang="en-US" dirty="0" smtClean="0"/>
              <a:t>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Das Deutsche </a:t>
            </a:r>
            <a:r>
              <a:rPr lang="en-US" smtClean="0">
                <a:hlinkClick r:id="rId2"/>
              </a:rPr>
              <a:t>Alphbet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062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Deutsch 1</vt:lpstr>
      <vt:lpstr>Ein Video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1</dc:title>
  <dc:creator>Brigitta Post</dc:creator>
  <cp:lastModifiedBy>Brigitta Post</cp:lastModifiedBy>
  <cp:revision>1</cp:revision>
  <dcterms:created xsi:type="dcterms:W3CDTF">2019-08-16T12:47:43Z</dcterms:created>
  <dcterms:modified xsi:type="dcterms:W3CDTF">2019-08-16T12:50:09Z</dcterms:modified>
</cp:coreProperties>
</file>